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embeddedFontLst>
    <p:embeddedFont>
      <p:font typeface="Architects Daughter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jKxf5U8KY5aLFoTP2xZHpAFGiW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rchitectsDaugh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87b888a6_0_0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6187b888a6_0_0:notes"/>
          <p:cNvSpPr/>
          <p:nvPr>
            <p:ph idx="2" type="sldImg"/>
          </p:nvPr>
        </p:nvSpPr>
        <p:spPr>
          <a:xfrm>
            <a:off x="381175" y="685795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234e43fd9_2_5:notes"/>
          <p:cNvSpPr/>
          <p:nvPr>
            <p:ph idx="2" type="sldImg"/>
          </p:nvPr>
        </p:nvSpPr>
        <p:spPr>
          <a:xfrm>
            <a:off x="381175" y="685795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f234e43fd9_2_5:notes"/>
          <p:cNvSpPr txBox="1"/>
          <p:nvPr>
            <p:ph idx="1" type="body"/>
          </p:nvPr>
        </p:nvSpPr>
        <p:spPr>
          <a:xfrm>
            <a:off x="685800" y="434338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87b888a6_0_13"/>
          <p:cNvSpPr txBox="1"/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6187b888a6_0_1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g6187b888a6_0_1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g6187b888a6_0_1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6187b888a6_0_1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187b888a6_0_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6187b888a6_0_19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6187b888a6_0_19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6187b888a6_0_19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6187b888a6_0_19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187b888a6_0_25"/>
          <p:cNvSpPr txBox="1"/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6187b888a6_0_25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1" name="Google Shape;101;g6187b888a6_0_25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6187b888a6_0_25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6187b888a6_0_25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187b888a6_0_3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6187b888a6_0_31"/>
          <p:cNvSpPr txBox="1"/>
          <p:nvPr>
            <p:ph idx="1" type="body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7" name="Google Shape;107;g6187b888a6_0_31"/>
          <p:cNvSpPr txBox="1"/>
          <p:nvPr>
            <p:ph idx="2" type="body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8" name="Google Shape;108;g6187b888a6_0_31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6187b888a6_0_31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6187b888a6_0_31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187b888a6_0_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6187b888a6_0_38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g6187b888a6_0_38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5" name="Google Shape;115;g6187b888a6_0_38"/>
          <p:cNvSpPr txBox="1"/>
          <p:nvPr>
            <p:ph idx="3" type="body"/>
          </p:nvPr>
        </p:nvSpPr>
        <p:spPr>
          <a:xfrm>
            <a:off x="6193367" y="1535113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g6187b888a6_0_38"/>
          <p:cNvSpPr txBox="1"/>
          <p:nvPr>
            <p:ph idx="4" type="body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7" name="Google Shape;117;g6187b888a6_0_38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6187b888a6_0_38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6187b888a6_0_38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187b888a6_0_4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6187b888a6_0_4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6187b888a6_0_47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6187b888a6_0_47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187b888a6_0_52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6187b888a6_0_52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6187b888a6_0_52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87b888a6_0_56"/>
          <p:cNvSpPr txBox="1"/>
          <p:nvPr>
            <p:ph type="title"/>
          </p:nvPr>
        </p:nvSpPr>
        <p:spPr>
          <a:xfrm>
            <a:off x="609600" y="273050"/>
            <a:ext cx="40113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6187b888a6_0_56"/>
          <p:cNvSpPr txBox="1"/>
          <p:nvPr>
            <p:ph idx="1" type="body"/>
          </p:nvPr>
        </p:nvSpPr>
        <p:spPr>
          <a:xfrm>
            <a:off x="4766733" y="273050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6187b888a6_0_56"/>
          <p:cNvSpPr txBox="1"/>
          <p:nvPr>
            <p:ph idx="2" type="body"/>
          </p:nvPr>
        </p:nvSpPr>
        <p:spPr>
          <a:xfrm>
            <a:off x="609600" y="1435100"/>
            <a:ext cx="40113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3" name="Google Shape;133;g6187b888a6_0_5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6187b888a6_0_56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6187b888a6_0_56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87b888a6_0_63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6187b888a6_0_63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g6187b888a6_0_63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0" name="Google Shape;140;g6187b888a6_0_63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6187b888a6_0_63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6187b888a6_0_63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187b888a6_0_7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6187b888a6_0_70"/>
          <p:cNvSpPr txBox="1"/>
          <p:nvPr>
            <p:ph idx="1" type="body"/>
          </p:nvPr>
        </p:nvSpPr>
        <p:spPr>
          <a:xfrm rot="5400000">
            <a:off x="3832950" y="-1623150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6187b888a6_0_70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6187b888a6_0_70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6187b888a6_0_70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187b888a6_0_76"/>
          <p:cNvSpPr txBox="1"/>
          <p:nvPr>
            <p:ph type="title"/>
          </p:nvPr>
        </p:nvSpPr>
        <p:spPr>
          <a:xfrm rot="5400000">
            <a:off x="7285050" y="1828788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6187b888a6_0_76"/>
          <p:cNvSpPr txBox="1"/>
          <p:nvPr>
            <p:ph idx="1" type="body"/>
          </p:nvPr>
        </p:nvSpPr>
        <p:spPr>
          <a:xfrm rot="5400000">
            <a:off x="1697000" y="-812862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6187b888a6_0_76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6187b888a6_0_76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6187b888a6_0_76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DF7DC"/>
            </a:gs>
            <a:gs pos="100000">
              <a:srgbClr val="8C8A7E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187b888a6_0_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6187b888a6_0_7"/>
          <p:cNvSpPr txBox="1"/>
          <p:nvPr>
            <p:ph idx="1" type="body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6187b888a6_0_7"/>
          <p:cNvSpPr txBox="1"/>
          <p:nvPr>
            <p:ph idx="10" type="dt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6187b888a6_0_7"/>
          <p:cNvSpPr txBox="1"/>
          <p:nvPr>
            <p:ph idx="11" type="ftr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6187b888a6_0_7"/>
          <p:cNvSpPr txBox="1"/>
          <p:nvPr>
            <p:ph idx="12" type="sldNum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hyperlink" Target="https://drive.google.com/file/d/1ubvTCOU0HzT07_qIcawMKzs1ALRy_IYi/view?usp=sharing" TargetMode="External"/><Relationship Id="rId10" Type="http://schemas.openxmlformats.org/officeDocument/2006/relationships/image" Target="../media/image3.png"/><Relationship Id="rId9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s://drive.google.com/file/d/1DN6pgwQWNFPBLX8uZgXoUfByc6zcaLA1/view?usp=sharing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drive.google.com/file/d/1r0clP10kLNMs02HtkCgm4IVhYG5JGvEz/view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8.png"/><Relationship Id="rId9" Type="http://schemas.openxmlformats.org/officeDocument/2006/relationships/image" Target="../media/image10.jp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4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87b888a6_0_0"/>
          <p:cNvSpPr txBox="1"/>
          <p:nvPr>
            <p:ph type="ctrTitle"/>
          </p:nvPr>
        </p:nvSpPr>
        <p:spPr>
          <a:xfrm>
            <a:off x="304800" y="129276"/>
            <a:ext cx="107697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chitects Daughter"/>
              <a:buNone/>
            </a:pPr>
            <a:br>
              <a:rPr b="1" lang="en-US" sz="6600"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br>
              <a:rPr b="1" lang="en-US" sz="6600"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b="1" lang="en-US" sz="6600">
                <a:latin typeface="Architects Daughter"/>
                <a:ea typeface="Architects Daughter"/>
                <a:cs typeface="Architects Daughter"/>
                <a:sym typeface="Architects Daughter"/>
              </a:rPr>
              <a:t>Welcome Parents</a:t>
            </a:r>
            <a:br>
              <a:rPr b="1" lang="en-US" sz="6600"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br>
              <a:rPr b="1" lang="en-US" sz="6600"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br>
              <a:rPr b="1" lang="en-US" sz="6600"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endParaRPr b="1" sz="66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60" name="Google Shape;160;g6187b888a6_0_0"/>
          <p:cNvSpPr txBox="1"/>
          <p:nvPr>
            <p:ph idx="1" type="subTitle"/>
          </p:nvPr>
        </p:nvSpPr>
        <p:spPr>
          <a:xfrm>
            <a:off x="1524000" y="1439650"/>
            <a:ext cx="91440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en-US" sz="4000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Back to School Night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rPr b="1" lang="en-US" sz="4000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2021 - 2022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</a:pPr>
            <a:r>
              <a:t/>
            </a:r>
            <a:endParaRPr b="1" sz="40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descr="C:\Documents and Settings\student\Local Settings\Temporary Internet Files\Content.IE5\ZWF5LYW5\MC900439592[1].png" id="161" name="Google Shape;161;g6187b888a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25" y="263142"/>
            <a:ext cx="1905000" cy="2323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6187b888a6_0_0"/>
          <p:cNvSpPr txBox="1"/>
          <p:nvPr/>
        </p:nvSpPr>
        <p:spPr>
          <a:xfrm>
            <a:off x="609600" y="2982300"/>
            <a:ext cx="11208300" cy="14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PARENTS:</a:t>
            </a:r>
            <a:r>
              <a:rPr b="1" i="0" lang="en-US" sz="25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b="1" i="0" sz="25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Click on your child’s class to see your classes powerpoint. </a:t>
            </a:r>
            <a:endParaRPr b="1" i="0" sz="25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63" name="Google Shape;163;g6187b888a6_0_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117" y="4578694"/>
            <a:ext cx="2110509" cy="154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6187b888a6_0_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28135" y="4578694"/>
            <a:ext cx="2577007" cy="146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6187b888a6_0_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80775" y="4578694"/>
            <a:ext cx="2869532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Owner\AppData\Local\Microsoft\Windows\Temporary Internet Files\Content.IE5\SBR9G8PO\MC900052882[1].wmf" id="166" name="Google Shape;166;g6187b888a6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602525" y="263150"/>
            <a:ext cx="2110500" cy="210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234e43fd9_2_5"/>
          <p:cNvSpPr txBox="1"/>
          <p:nvPr>
            <p:ph type="ctrTitle"/>
          </p:nvPr>
        </p:nvSpPr>
        <p:spPr>
          <a:xfrm>
            <a:off x="1551200" y="375100"/>
            <a:ext cx="79467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All About Mrs. Lardieri</a:t>
            </a:r>
            <a:endParaRPr/>
          </a:p>
        </p:txBody>
      </p:sp>
      <p:sp>
        <p:nvSpPr>
          <p:cNvPr id="172" name="Google Shape;172;gf234e43fd9_2_5"/>
          <p:cNvSpPr txBox="1"/>
          <p:nvPr>
            <p:ph idx="1" type="subTitle"/>
          </p:nvPr>
        </p:nvSpPr>
        <p:spPr>
          <a:xfrm>
            <a:off x="1551200" y="1653275"/>
            <a:ext cx="9470700" cy="2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i="1" lang="en-US" sz="2000">
                <a:solidFill>
                  <a:srgbClr val="000000"/>
                </a:solidFill>
              </a:rPr>
              <a:t>(</a:t>
            </a:r>
            <a:r>
              <a:rPr i="1" lang="en-US" sz="2000">
                <a:solidFill>
                  <a:srgbClr val="000000"/>
                </a:solidFill>
              </a:rPr>
              <a:t>Formerly known as Ms. Mascher)</a:t>
            </a:r>
            <a:endParaRPr i="1"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000">
                <a:solidFill>
                  <a:srgbClr val="000000"/>
                </a:solidFill>
              </a:rPr>
              <a:t>Have worked at Liberty since 2007 and have taught: Algebra I, II, Geometry, Prob&amp;Stats and AP Stats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000">
                <a:solidFill>
                  <a:srgbClr val="000000"/>
                </a:solidFill>
              </a:rPr>
              <a:t>I am happily married with three children: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000">
                <a:solidFill>
                  <a:srgbClr val="000000"/>
                </a:solidFill>
              </a:rPr>
              <a:t>Harper 7, Addison 3, Baby Joey 16 months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000">
                <a:solidFill>
                  <a:srgbClr val="000000"/>
                </a:solidFill>
              </a:rPr>
              <a:t>I love Dave Matthews Band and have been to 50+ concerts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73" name="Google Shape;173;gf234e43fd9_2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4151" y="573075"/>
            <a:ext cx="2036075" cy="10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f234e43fd9_2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697" y="375098"/>
            <a:ext cx="1322261" cy="14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student\Local Settings\Temporary Internet Files\Content.IE5\ZWF5LYW5\MC900439592[1].png" id="175" name="Google Shape;175;gf234e43fd9_2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700" y="2470748"/>
            <a:ext cx="1571612" cy="1916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Owner\AppData\Local\Microsoft\Windows\Temporary Internet Files\Content.IE5\SBR9G8PO\MC900052882[1].wmf" id="176" name="Google Shape;176;gf234e43fd9_2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32533" y="2680600"/>
            <a:ext cx="1219200" cy="121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f234e43fd9_2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633" y="4430251"/>
            <a:ext cx="3910241" cy="21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f234e43fd9_2_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37056" y="4257876"/>
            <a:ext cx="1814442" cy="241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f234e43fd9_2_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21969" y="4264025"/>
            <a:ext cx="3060434" cy="22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2019-09-25T17:17:42Z</dcterms:created>
  <dc:creator>Mascher, Jamie</dc:creator>
</cp:coreProperties>
</file>